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4" r:id="rId4"/>
    <p:sldId id="294" r:id="rId5"/>
    <p:sldId id="315" r:id="rId6"/>
    <p:sldId id="279" r:id="rId7"/>
    <p:sldId id="325" r:id="rId8"/>
    <p:sldId id="326" r:id="rId9"/>
    <p:sldId id="327" r:id="rId10"/>
    <p:sldId id="288" r:id="rId11"/>
    <p:sldId id="307" r:id="rId12"/>
    <p:sldId id="331" r:id="rId13"/>
    <p:sldId id="332" r:id="rId14"/>
    <p:sldId id="295" r:id="rId15"/>
    <p:sldId id="299" r:id="rId16"/>
    <p:sldId id="311" r:id="rId17"/>
    <p:sldId id="298" r:id="rId18"/>
    <p:sldId id="309" r:id="rId19"/>
    <p:sldId id="310" r:id="rId20"/>
    <p:sldId id="312" r:id="rId21"/>
    <p:sldId id="329" r:id="rId22"/>
    <p:sldId id="305" r:id="rId23"/>
    <p:sldId id="304" r:id="rId24"/>
    <p:sldId id="308" r:id="rId25"/>
    <p:sldId id="330" r:id="rId26"/>
    <p:sldId id="306" r:id="rId27"/>
    <p:sldId id="267" r:id="rId28"/>
    <p:sldId id="322" r:id="rId29"/>
    <p:sldId id="328" r:id="rId30"/>
    <p:sldId id="324" r:id="rId31"/>
    <p:sldId id="333" r:id="rId32"/>
    <p:sldId id="27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264FE4B-EB0E-4A52-95E8-4F7AE8013EFA}">
          <p14:sldIdLst>
            <p14:sldId id="256"/>
          </p14:sldIdLst>
        </p14:section>
        <p14:section name="Раздел без заголовка" id="{5EBF4D5B-A834-4E9A-811D-C18C4AB2AE50}">
          <p14:sldIdLst>
            <p14:sldId id="257"/>
            <p14:sldId id="314"/>
            <p14:sldId id="294"/>
            <p14:sldId id="315"/>
            <p14:sldId id="279"/>
            <p14:sldId id="325"/>
            <p14:sldId id="326"/>
            <p14:sldId id="327"/>
            <p14:sldId id="288"/>
            <p14:sldId id="307"/>
            <p14:sldId id="331"/>
            <p14:sldId id="332"/>
            <p14:sldId id="295"/>
            <p14:sldId id="299"/>
            <p14:sldId id="311"/>
            <p14:sldId id="298"/>
            <p14:sldId id="309"/>
            <p14:sldId id="310"/>
            <p14:sldId id="312"/>
            <p14:sldId id="329"/>
            <p14:sldId id="305"/>
            <p14:sldId id="304"/>
            <p14:sldId id="308"/>
            <p14:sldId id="330"/>
            <p14:sldId id="306"/>
            <p14:sldId id="267"/>
            <p14:sldId id="322"/>
            <p14:sldId id="328"/>
            <p14:sldId id="324"/>
            <p14:sldId id="333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4660"/>
  </p:normalViewPr>
  <p:slideViewPr>
    <p:cSldViewPr snapToGrid="0">
      <p:cViewPr>
        <p:scale>
          <a:sx n="70" d="100"/>
          <a:sy n="70" d="100"/>
        </p:scale>
        <p:origin x="-1914" y="-13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058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7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3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2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17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784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650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717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5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49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3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80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26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44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4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14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5FB024-D7AD-4EDC-B7E2-13323281C29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255074-8B28-43C9-974C-31CFCD0DE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34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rafamania.net/uploads/posts/2013-08/thumbs/1376817450_4-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8"/>
          <a:stretch/>
        </p:blipFill>
        <p:spPr bwMode="auto">
          <a:xfrm>
            <a:off x="0" y="0"/>
            <a:ext cx="12192000" cy="477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0510" y="2483893"/>
            <a:ext cx="7083358" cy="5827594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0000"/>
                </a:solidFill>
              </a:rPr>
              <a:t>                                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 </a:t>
            </a:r>
            <a:br>
              <a:rPr lang="ru-RU" sz="4800" dirty="0"/>
            </a:br>
            <a:r>
              <a:rPr lang="ru-RU" sz="4800" dirty="0" smtClean="0"/>
              <a:t>                                                                  </a:t>
            </a:r>
            <a:r>
              <a:rPr lang="ru-RU" sz="4400" dirty="0"/>
              <a:t>Детско-родительский клуб, как новая форма работы с родителями</a:t>
            </a:r>
            <a:r>
              <a:rPr lang="ru-RU" sz="4400" dirty="0" smtClean="0"/>
              <a:t>.</a:t>
            </a:r>
            <a:r>
              <a:rPr lang="ru-RU" sz="4900" b="1" dirty="0">
                <a:solidFill>
                  <a:srgbClr val="FF0000"/>
                </a:solidFill>
              </a:rPr>
              <a:t/>
            </a:r>
            <a:br>
              <a:rPr lang="ru-RU" sz="4900" b="1" dirty="0">
                <a:solidFill>
                  <a:srgbClr val="FF0000"/>
                </a:solidFill>
              </a:rPr>
            </a:br>
            <a:r>
              <a:rPr lang="ru-RU" sz="2200" dirty="0"/>
              <a:t> </a:t>
            </a:r>
            <a:br>
              <a:rPr lang="ru-RU" sz="2200" dirty="0"/>
            </a:br>
            <a:r>
              <a:rPr lang="ru-RU" sz="2700" dirty="0" smtClean="0">
                <a:latin typeface="+mn-lt"/>
              </a:rPr>
              <a:t>Учитель-логопед </a:t>
            </a:r>
            <a:br>
              <a:rPr lang="ru-RU" sz="2700" dirty="0" smtClean="0">
                <a:latin typeface="+mn-lt"/>
              </a:rPr>
            </a:br>
            <a:r>
              <a:rPr lang="ru-RU" sz="2700" dirty="0" smtClean="0">
                <a:latin typeface="+mn-lt"/>
              </a:rPr>
              <a:t>							МБДОУ № 10 «Золушка»</a:t>
            </a: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r>
              <a:rPr lang="ru-RU" sz="2700" dirty="0" smtClean="0">
                <a:latin typeface="+mn-lt"/>
              </a:rPr>
              <a:t>							   Ольга Фёдоровна Иванова</a:t>
            </a: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r>
              <a:rPr lang="ru-RU" sz="2700" dirty="0">
                <a:latin typeface="+mn-lt"/>
              </a:rPr>
              <a:t>  </a:t>
            </a:r>
            <a:br>
              <a:rPr lang="ru-RU" sz="2700" dirty="0">
                <a:latin typeface="+mn-lt"/>
              </a:rPr>
            </a:b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1126086"/>
            <a:ext cx="4080510" cy="509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94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3"/>
    </mc:Choice>
    <mc:Fallback xmlns="">
      <p:transition spd="slow" advTm="1262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r>
              <a:rPr lang="ru-RU" b="1" dirty="0" smtClean="0"/>
              <a:t>етоды.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1.         </a:t>
            </a:r>
            <a:r>
              <a:rPr lang="ru-RU" dirty="0" err="1" smtClean="0"/>
              <a:t>Сказкотерапия</a:t>
            </a:r>
            <a:r>
              <a:rPr lang="ru-RU" dirty="0"/>
              <a:t>:      </a:t>
            </a:r>
            <a:r>
              <a:rPr lang="ru-RU" dirty="0" smtClean="0"/>
              <a:t>                  -   </a:t>
            </a:r>
            <a:r>
              <a:rPr lang="ru-RU" dirty="0"/>
              <a:t>театрализованная  деятельность;</a:t>
            </a:r>
          </a:p>
          <a:p>
            <a:pPr marL="0" indent="0">
              <a:buNone/>
            </a:pPr>
            <a:r>
              <a:rPr lang="ru-RU" dirty="0" smtClean="0"/>
              <a:t>2.           </a:t>
            </a:r>
            <a:r>
              <a:rPr lang="ru-RU" dirty="0" err="1" smtClean="0"/>
              <a:t>игротерапия</a:t>
            </a:r>
            <a:r>
              <a:rPr lang="ru-RU" dirty="0" smtClean="0"/>
              <a:t>:                        </a:t>
            </a:r>
          </a:p>
          <a:p>
            <a:pPr marL="0" indent="0">
              <a:buNone/>
            </a:pPr>
            <a:r>
              <a:rPr lang="ru-RU" dirty="0" smtClean="0"/>
              <a:t>  -  Игровые  упражнения </a:t>
            </a:r>
            <a:r>
              <a:rPr lang="ru-RU" dirty="0"/>
              <a:t>по </a:t>
            </a:r>
            <a:r>
              <a:rPr lang="ru-RU" dirty="0" smtClean="0"/>
              <a:t> артикуляционной , </a:t>
            </a:r>
            <a:r>
              <a:rPr lang="ru-RU" dirty="0"/>
              <a:t>мелкой </a:t>
            </a:r>
            <a:r>
              <a:rPr lang="ru-RU" dirty="0" smtClean="0"/>
              <a:t>     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и общей    моторике ,  речевому </a:t>
            </a:r>
            <a:r>
              <a:rPr lang="ru-RU" dirty="0"/>
              <a:t>дыханию</a:t>
            </a:r>
            <a:r>
              <a:rPr lang="ru-RU" dirty="0" smtClean="0"/>
              <a:t>; </a:t>
            </a:r>
          </a:p>
          <a:p>
            <a:pPr marL="0" indent="0">
              <a:buNone/>
            </a:pPr>
            <a:r>
              <a:rPr lang="ru-RU" dirty="0" smtClean="0"/>
              <a:t>-      Игровые </a:t>
            </a:r>
            <a:r>
              <a:rPr lang="ru-RU" dirty="0"/>
              <a:t>упражнения по  развитию общей  моторике  и  </a:t>
            </a:r>
            <a:r>
              <a:rPr lang="ru-RU" dirty="0" err="1"/>
              <a:t>логоритмика</a:t>
            </a:r>
            <a:r>
              <a:rPr lang="ru-RU" dirty="0"/>
              <a:t>.</a:t>
            </a:r>
          </a:p>
          <a:p>
            <a:pPr>
              <a:buFontTx/>
              <a:buChar char="-"/>
            </a:pPr>
            <a:r>
              <a:rPr lang="ru-RU" dirty="0" smtClean="0"/>
              <a:t>Игровые </a:t>
            </a:r>
            <a:r>
              <a:rPr lang="ru-RU" dirty="0"/>
              <a:t>упражнения по решение игровых </a:t>
            </a:r>
            <a:r>
              <a:rPr lang="ru-RU" dirty="0" smtClean="0"/>
              <a:t>задач  </a:t>
            </a:r>
            <a:r>
              <a:rPr lang="ru-RU" dirty="0"/>
              <a:t>«Подскажи словечко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3. Практические методы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Формирование графических навыков.  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30556" y="631209"/>
            <a:ext cx="7165074" cy="5005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3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/>
              <a:t>Материнская школа </a:t>
            </a:r>
            <a:r>
              <a:rPr lang="ru-RU" dirty="0" smtClean="0"/>
              <a:t>«Аистёнок»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29600" y="1583140"/>
            <a:ext cx="3316406" cy="3791445"/>
          </a:xfrm>
        </p:spPr>
        <p:txBody>
          <a:bodyPr/>
          <a:lstStyle/>
          <a:p>
            <a:r>
              <a:rPr lang="ru-RU" dirty="0" smtClean="0"/>
              <a:t>Встречи  с  логопедом                              с   2009   года</a:t>
            </a:r>
          </a:p>
          <a:p>
            <a:endParaRPr lang="ru-RU" dirty="0"/>
          </a:p>
        </p:txBody>
      </p:sp>
      <p:pic>
        <p:nvPicPr>
          <p:cNvPr id="4" name="Рисунок 3" descr="C:\Documents and Settings\UserX\Рабочий стол\Фото Иванова О.Ф\IMG_27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3140"/>
            <a:ext cx="8075957" cy="5390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814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802806" y="2063396"/>
            <a:ext cx="3220872" cy="3311189"/>
          </a:xfrm>
        </p:spPr>
        <p:txBody>
          <a:bodyPr/>
          <a:lstStyle/>
          <a:p>
            <a:r>
              <a:rPr lang="ru-RU" dirty="0" smtClean="0"/>
              <a:t>Дыхательная гимнастика  для малышей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24" y="0"/>
            <a:ext cx="9136063" cy="65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656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85061" y="2063396"/>
            <a:ext cx="2820252" cy="3311189"/>
          </a:xfrm>
        </p:spPr>
        <p:txBody>
          <a:bodyPr/>
          <a:lstStyle/>
          <a:p>
            <a:r>
              <a:rPr lang="ru-RU" smtClean="0"/>
              <a:t>2016           год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" y="369010"/>
            <a:ext cx="8493742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154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436728"/>
            <a:ext cx="10396882" cy="1401037"/>
          </a:xfrm>
        </p:spPr>
        <p:txBody>
          <a:bodyPr>
            <a:normAutofit/>
          </a:bodyPr>
          <a:lstStyle/>
          <a:p>
            <a:r>
              <a:rPr lang="ru-RU" sz="4000" dirty="0"/>
              <a:t>Сказка день рождения «Снегурочки</a:t>
            </a:r>
            <a:r>
              <a:rPr lang="ru-RU" sz="4000" dirty="0" smtClean="0"/>
              <a:t>»  2014 г.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496" y="1323832"/>
            <a:ext cx="10495129" cy="5131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64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/>
              <a:t>Новогодняя сказка «</a:t>
            </a:r>
            <a:r>
              <a:rPr lang="ru-RU" sz="4400" dirty="0" smtClean="0"/>
              <a:t>Лягушка-царевна» 2016 г. 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90" y="1589964"/>
            <a:ext cx="11477767" cy="5268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3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991" y="685800"/>
            <a:ext cx="10113692" cy="1151965"/>
          </a:xfrm>
        </p:spPr>
        <p:txBody>
          <a:bodyPr>
            <a:noAutofit/>
          </a:bodyPr>
          <a:lstStyle/>
          <a:p>
            <a:r>
              <a:rPr lang="ru-RU" dirty="0" smtClean="0"/>
              <a:t>2015 </a:t>
            </a:r>
            <a:r>
              <a:rPr lang="ru-RU" sz="4000" dirty="0" smtClean="0"/>
              <a:t>г.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80228" y="1569493"/>
            <a:ext cx="2497539" cy="468118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ru-RU" sz="2800" dirty="0"/>
              <a:t>речь неразрывно связана  с мелкой и общей  моторикой.</a:t>
            </a:r>
          </a:p>
          <a:p>
            <a:endParaRPr lang="ru-RU" dirty="0"/>
          </a:p>
        </p:txBody>
      </p:sp>
      <p:pic>
        <p:nvPicPr>
          <p:cNvPr id="4" name="Объект 7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4719" y="1624083"/>
            <a:ext cx="9225891" cy="544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42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                          </a:t>
            </a:r>
            <a:endParaRPr lang="ru-RU" sz="800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526" y="518615"/>
            <a:ext cx="4790364" cy="433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1994" y="382138"/>
            <a:ext cx="4258102" cy="5936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8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18364"/>
            <a:ext cx="10396882" cy="180150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Поём вместе с мамами и папами в клубе «Шаг навстречу».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45400" y="2063396"/>
            <a:ext cx="3435107" cy="3311189"/>
          </a:xfrm>
        </p:spPr>
        <p:txBody>
          <a:bodyPr>
            <a:normAutofit fontScale="85000" lnSpcReduction="10000"/>
          </a:bodyPr>
          <a:lstStyle/>
          <a:p>
            <a:r>
              <a:rPr lang="ru-RU" sz="2800" b="1" dirty="0" smtClean="0"/>
              <a:t>Дети </a:t>
            </a:r>
            <a:r>
              <a:rPr lang="ru-RU" sz="2800" b="1" dirty="0"/>
              <a:t>и родители первой младшей группы «Солнышко»                                  Воспитатель </a:t>
            </a:r>
            <a:r>
              <a:rPr lang="ru-RU" sz="2800" b="1" dirty="0" smtClean="0"/>
              <a:t>                                                 Н.В</a:t>
            </a:r>
            <a:r>
              <a:rPr lang="ru-RU" sz="2800" b="1" dirty="0"/>
              <a:t>. </a:t>
            </a:r>
            <a:r>
              <a:rPr lang="ru-RU" sz="2800" b="1" dirty="0" err="1"/>
              <a:t>Насина</a:t>
            </a:r>
            <a:r>
              <a:rPr lang="ru-RU" sz="2800" b="1" dirty="0"/>
              <a:t>. Музыкальный руководитель </a:t>
            </a:r>
            <a:r>
              <a:rPr lang="ru-RU" sz="2800" b="1" dirty="0" smtClean="0"/>
              <a:t>                             О.С</a:t>
            </a:r>
            <a:r>
              <a:rPr lang="ru-RU" sz="2800" b="1" dirty="0"/>
              <a:t>. Грекул.</a:t>
            </a:r>
            <a:endParaRPr lang="ru-RU" sz="2800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3175"/>
            <a:ext cx="7645400" cy="500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88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7839" y="685800"/>
            <a:ext cx="2784844" cy="1151965"/>
          </a:xfrm>
        </p:spPr>
        <p:txBody>
          <a:bodyPr/>
          <a:lstStyle/>
          <a:p>
            <a:pPr algn="ctr"/>
            <a:r>
              <a:rPr lang="ru-RU" dirty="0" smtClean="0"/>
              <a:t>2013 </a:t>
            </a:r>
            <a:r>
              <a:rPr lang="ru-RU" sz="4000" dirty="0" smtClean="0"/>
              <a:t>г.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011236" y="2063396"/>
            <a:ext cx="3862316" cy="331118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Игра                                  «Живые звуки»</a:t>
            </a:r>
            <a:endParaRPr lang="ru-RU" sz="40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77" y="136479"/>
            <a:ext cx="8084062" cy="63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08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32513" y="0"/>
            <a:ext cx="10247994" cy="5374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	</a:t>
            </a:r>
            <a:r>
              <a:rPr lang="ru-RU" sz="3200" dirty="0">
                <a:latin typeface="+mj-lt"/>
                <a:cs typeface="Aharoni" pitchFamily="2" charset="-79"/>
              </a:rPr>
              <a:t>«От того , как прошло детство, кто вел ребенка за руку в детские годы, что вошло в его разум и сердце из окружающего мира – от этого в решающей степени зависит, каким человеком станет сегодняшний малыш»</a:t>
            </a:r>
            <a:br>
              <a:rPr lang="ru-RU" sz="3200" dirty="0">
                <a:latin typeface="+mj-lt"/>
                <a:cs typeface="Aharoni" pitchFamily="2" charset="-79"/>
              </a:rPr>
            </a:br>
            <a:r>
              <a:rPr lang="ru-RU" sz="3200" dirty="0">
                <a:latin typeface="+mj-lt"/>
                <a:cs typeface="Aharoni" pitchFamily="2" charset="-79"/>
              </a:rPr>
              <a:t>               </a:t>
            </a:r>
            <a:r>
              <a:rPr lang="ru-RU" sz="3200" dirty="0" smtClean="0">
                <a:latin typeface="+mj-lt"/>
                <a:cs typeface="Aharoni" pitchFamily="2" charset="-79"/>
              </a:rPr>
              <a:t>                                                      </a:t>
            </a:r>
            <a:r>
              <a:rPr lang="ru-RU" sz="3200" dirty="0">
                <a:latin typeface="+mj-lt"/>
                <a:cs typeface="Aharoni" pitchFamily="2" charset="-79"/>
              </a:rPr>
              <a:t>В. А. Сухомлинский.</a:t>
            </a:r>
            <a:r>
              <a:rPr lang="ru-RU" sz="3200" dirty="0" smtClean="0">
                <a:latin typeface="+mj-lt"/>
                <a:cs typeface="Aharoni" pitchFamily="2" charset="-79"/>
              </a:rPr>
              <a:t>	</a:t>
            </a:r>
            <a:r>
              <a:rPr lang="ru-RU" dirty="0" smtClean="0"/>
              <a:t>						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7688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1"/>
    </mc:Choice>
    <mc:Fallback xmlns="">
      <p:transition spd="slow" advTm="1336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 «Живые звуки»                   2014 г  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40670"/>
            <a:ext cx="8434316" cy="521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20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4317" y="685800"/>
            <a:ext cx="2648366" cy="1151965"/>
          </a:xfrm>
        </p:spPr>
        <p:txBody>
          <a:bodyPr/>
          <a:lstStyle/>
          <a:p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17" y="-156948"/>
            <a:ext cx="8229600" cy="701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0620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1051" y="685800"/>
            <a:ext cx="4381632" cy="504626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                                       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249" y="2197289"/>
            <a:ext cx="4804011" cy="388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39" y="2361062"/>
            <a:ext cx="2552130" cy="400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327" y="1562668"/>
            <a:ext cx="3971498" cy="2579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8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5515" y="685800"/>
            <a:ext cx="4477167" cy="5401101"/>
          </a:xfrm>
        </p:spPr>
        <p:txBody>
          <a:bodyPr>
            <a:normAutofit fontScale="90000"/>
          </a:bodyPr>
          <a:lstStyle/>
          <a:p>
            <a:r>
              <a:rPr lang="ru-RU" dirty="0"/>
              <a:t>«Свет мой зеркальце, скажи,</a:t>
            </a:r>
            <a:br>
              <a:rPr lang="ru-RU" dirty="0"/>
            </a:br>
            <a:r>
              <a:rPr lang="ru-RU" dirty="0"/>
              <a:t>Да всю правду доложи».                        А. С. Пушкин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9" y="157040"/>
            <a:ext cx="6464461" cy="5984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17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974005" y="2063396"/>
            <a:ext cx="4763070" cy="3311189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Формирование графических навыков</a:t>
            </a:r>
            <a:endParaRPr lang="ru-RU" sz="4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3265" y="357843"/>
            <a:ext cx="8181340" cy="603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36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3121" y="754039"/>
            <a:ext cx="3535471" cy="50326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Карандаш  в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руках катаю,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между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пальчиков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кручу.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98" y="859810"/>
            <a:ext cx="7318867" cy="54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8116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74507" y="1296537"/>
            <a:ext cx="4230806" cy="5807123"/>
          </a:xfrm>
        </p:spPr>
        <p:txBody>
          <a:bodyPr/>
          <a:lstStyle/>
          <a:p>
            <a:r>
              <a:rPr lang="ru-RU" sz="2800" dirty="0"/>
              <a:t>автор детских стихов о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природе Сахалина                                          </a:t>
            </a:r>
          </a:p>
          <a:p>
            <a:pPr marL="0" indent="0">
              <a:buNone/>
            </a:pPr>
            <a:r>
              <a:rPr lang="ru-RU" sz="2800" dirty="0" smtClean="0"/>
              <a:t>Б.Н</a:t>
            </a:r>
            <a:r>
              <a:rPr lang="ru-RU" sz="2800" dirty="0"/>
              <a:t>. </a:t>
            </a:r>
            <a:r>
              <a:rPr lang="ru-RU" sz="2800" dirty="0" err="1"/>
              <a:t>Пономарёв</a:t>
            </a:r>
            <a:r>
              <a:rPr lang="ru-RU" sz="2800" dirty="0"/>
              <a:t> 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0124"/>
            <a:ext cx="7353305" cy="725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34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823881" y="709684"/>
            <a:ext cx="4913194" cy="4664901"/>
          </a:xfrm>
        </p:spPr>
        <p:txBody>
          <a:bodyPr/>
          <a:lstStyle/>
          <a:p>
            <a:r>
              <a:rPr lang="ru-RU" sz="2800" dirty="0"/>
              <a:t>Уже лето за окошком,                                                                                                                                                                             На мари берём морошку.                                                                                                                                                                                                        Светит солнышко,                                                                                                                                                                                            Закрывая донышко…                                                                                                                                                                  Скачет белочка по веткам:                                                                                                                                                                      «Шишки я готовлю деткам».                                                                                                                                                       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7" y="435174"/>
            <a:ext cx="5939790" cy="4841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8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1837765"/>
          </a:xfrm>
        </p:spPr>
        <p:txBody>
          <a:bodyPr/>
          <a:lstStyle/>
          <a:p>
            <a:pPr algn="r"/>
            <a:r>
              <a:rPr lang="ru-RU" dirty="0" smtClean="0"/>
              <a:t>Книга в нашей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471546" y="2063396"/>
            <a:ext cx="2183642" cy="3311189"/>
          </a:xfrm>
        </p:spPr>
        <p:txBody>
          <a:bodyPr/>
          <a:lstStyle/>
          <a:p>
            <a:r>
              <a:rPr lang="ru-RU" dirty="0" smtClean="0"/>
              <a:t>Встреча   с  интересными людьми.</a:t>
            </a:r>
          </a:p>
          <a:p>
            <a:r>
              <a:rPr lang="ru-RU" dirty="0" smtClean="0"/>
              <a:t>Библиотекарь </a:t>
            </a:r>
            <a:r>
              <a:rPr lang="ru-RU" dirty="0" err="1" smtClean="0"/>
              <a:t>Кочина</a:t>
            </a:r>
            <a:r>
              <a:rPr lang="ru-RU" dirty="0" smtClean="0"/>
              <a:t> Т. Н.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4" y="1405719"/>
            <a:ext cx="8584441" cy="429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 дороге к теремку.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92872" y="1405720"/>
            <a:ext cx="3889612" cy="39688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Жёлтый цвет                                                        - проезда нет.                                                                 Красный – будь готов                                         к пути,                                                              А зелёный цвет – кати!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6" y="1637731"/>
            <a:ext cx="7108825" cy="491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69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«Команда  молодости нашей»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677" y="1703173"/>
            <a:ext cx="9594850" cy="488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9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11486" y="532264"/>
            <a:ext cx="3630305" cy="4842322"/>
          </a:xfrm>
        </p:spPr>
        <p:txBody>
          <a:bodyPr>
            <a:noAutofit/>
          </a:bodyPr>
          <a:lstStyle/>
          <a:p>
            <a:r>
              <a:rPr lang="ru-RU" sz="2800" dirty="0"/>
              <a:t>Все дети логопедической группы участвуют в сказке.             	Каждому найдётся роль.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02" y="259306"/>
            <a:ext cx="8215484" cy="5117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542839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Клуб – это удивление, счастье и радость общения.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090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cummins-vrn.ru/labraries/image/aHR0cDovLzkwMGlnci5uZXQvZGF0YXMvbWtoay9LdWtvbG5vZS1pc2t1c3N0dm8vMDAxMi0wMTItU3Bhc2liby16YS12bmltYW5pZS5qcGc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7"/>
          <a:stretch/>
        </p:blipFill>
        <p:spPr bwMode="auto">
          <a:xfrm>
            <a:off x="0" y="-1"/>
            <a:ext cx="12192000" cy="68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3"/>
    </mc:Choice>
    <mc:Fallback xmlns="">
      <p:transition spd="slow" advTm="3429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приобщение родителей к миру детства </a:t>
            </a:r>
            <a:endParaRPr lang="ru-RU" sz="4000" dirty="0" smtClean="0"/>
          </a:p>
          <a:p>
            <a:r>
              <a:rPr lang="ru-RU" sz="4000" dirty="0" smtClean="0"/>
              <a:t>и  </a:t>
            </a:r>
            <a:r>
              <a:rPr lang="ru-RU" sz="4000" dirty="0"/>
              <a:t>всестороннее развитие  детей</a:t>
            </a:r>
          </a:p>
        </p:txBody>
      </p:sp>
    </p:spTree>
    <p:extLst>
      <p:ext uri="{BB962C8B-B14F-4D97-AF65-F5344CB8AC3E}">
        <p14:creationId xmlns:p14="http://schemas.microsoft.com/office/powerpoint/2010/main" val="25896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08728" y="2063396"/>
            <a:ext cx="6701051" cy="33111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70" y="0"/>
            <a:ext cx="10249470" cy="690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88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задачи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2263" y="1528550"/>
            <a:ext cx="11464119" cy="5104262"/>
          </a:xfrm>
        </p:spPr>
        <p:txBody>
          <a:bodyPr>
            <a:noAutofit/>
          </a:bodyPr>
          <a:lstStyle/>
          <a:p>
            <a:pPr algn="ctr">
              <a:buFontTx/>
              <a:buChar char="-"/>
            </a:pPr>
            <a:r>
              <a:rPr lang="ru-RU" sz="2800" dirty="0" smtClean="0"/>
              <a:t>оказать </a:t>
            </a:r>
            <a:r>
              <a:rPr lang="ru-RU" sz="2800" dirty="0"/>
              <a:t>квалифицированную помощь и поддержку </a:t>
            </a:r>
            <a:r>
              <a:rPr lang="ru-RU" sz="2800" dirty="0" smtClean="0"/>
              <a:t>  </a:t>
            </a:r>
          </a:p>
          <a:p>
            <a:pPr marL="0" indent="0" algn="ctr">
              <a:buNone/>
            </a:pPr>
            <a:r>
              <a:rPr lang="ru-RU" sz="2800" dirty="0" smtClean="0"/>
              <a:t>                      родителям по </a:t>
            </a:r>
            <a:r>
              <a:rPr lang="ru-RU" sz="2800" dirty="0"/>
              <a:t>развития речи детей</a:t>
            </a:r>
            <a:r>
              <a:rPr lang="ru-RU" sz="2800" dirty="0" smtClean="0"/>
              <a:t>;</a:t>
            </a:r>
          </a:p>
          <a:p>
            <a:pPr algn="ctr">
              <a:buFontTx/>
              <a:buChar char="-"/>
            </a:pP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9345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871044" y="-136478"/>
            <a:ext cx="2893325" cy="6660108"/>
          </a:xfrm>
        </p:spPr>
        <p:txBody>
          <a:bodyPr>
            <a:normAutofit/>
          </a:bodyPr>
          <a:lstStyle/>
          <a:p>
            <a:r>
              <a:rPr lang="ru-RU" dirty="0"/>
              <a:t>- </a:t>
            </a:r>
            <a:r>
              <a:rPr lang="ru-RU" sz="2400" dirty="0"/>
              <a:t>создать условия для активного участия родителей в воспитании и обучении ребенка;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34" y="450375"/>
            <a:ext cx="8939284" cy="566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107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88657" y="586854"/>
            <a:ext cx="3316406" cy="5977719"/>
          </a:xfrm>
        </p:spPr>
        <p:txBody>
          <a:bodyPr>
            <a:normAutofit/>
          </a:bodyPr>
          <a:lstStyle/>
          <a:p>
            <a:r>
              <a:rPr lang="ru-RU" dirty="0"/>
              <a:t>-  помочь создать родителям комфортную речевую среду для   развития  ребенка; 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7" y="300251"/>
            <a:ext cx="7902054" cy="60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4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475260" y="423081"/>
            <a:ext cx="3425588" cy="6155139"/>
          </a:xfrm>
        </p:spPr>
        <p:txBody>
          <a:bodyPr/>
          <a:lstStyle/>
          <a:p>
            <a:r>
              <a:rPr lang="ru-RU" dirty="0"/>
              <a:t>-   формировать адекватные взаимоотношения между взрослыми и их детьми.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46" y="327546"/>
            <a:ext cx="8243247" cy="6114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8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</TotalTime>
  <Words>326</Words>
  <Application>Microsoft Office PowerPoint</Application>
  <PresentationFormat>Произвольный</PresentationFormat>
  <Paragraphs>54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Главное мероприятие</vt:lpstr>
      <vt:lpstr>                                                                                                     Детско-родительский клуб, как новая форма работы с родителями.   Учитель-логопед         МБДОУ № 10 «Золушка»           Ольга Фёдоровна Иванова       </vt:lpstr>
      <vt:lpstr>Презентация PowerPoint</vt:lpstr>
      <vt:lpstr>«Команда  молодости нашей» </vt:lpstr>
      <vt:lpstr>Цель:</vt:lpstr>
      <vt:lpstr>Презентация PowerPoint</vt:lpstr>
      <vt:lpstr>задачи </vt:lpstr>
      <vt:lpstr>Презентация PowerPoint</vt:lpstr>
      <vt:lpstr>Презентация PowerPoint</vt:lpstr>
      <vt:lpstr>Презентация PowerPoint</vt:lpstr>
      <vt:lpstr>методы.</vt:lpstr>
      <vt:lpstr>Материнская школа «Аистёнок»</vt:lpstr>
      <vt:lpstr>Презентация PowerPoint</vt:lpstr>
      <vt:lpstr>Презентация PowerPoint</vt:lpstr>
      <vt:lpstr>Сказка день рождения «Снегурочки»  2014 г. </vt:lpstr>
      <vt:lpstr>Новогодняя сказка «Лягушка-царевна» 2016 г.  </vt:lpstr>
      <vt:lpstr>2015 г.</vt:lpstr>
      <vt:lpstr>                          </vt:lpstr>
      <vt:lpstr>Поём вместе с мамами и папами в клубе «Шаг навстречу». </vt:lpstr>
      <vt:lpstr>2013 г.</vt:lpstr>
      <vt:lpstr>Игра  «Живые звуки»                   2014 г  </vt:lpstr>
      <vt:lpstr>2015</vt:lpstr>
      <vt:lpstr> </vt:lpstr>
      <vt:lpstr>«Свет мой зеркальце, скажи, Да всю правду доложи».                        А. С. Пушкин  </vt:lpstr>
      <vt:lpstr>Презентация PowerPoint</vt:lpstr>
      <vt:lpstr>Карандаш  в   руках катаю,   между   пальчиков   кручу.</vt:lpstr>
      <vt:lpstr>Презентация PowerPoint</vt:lpstr>
      <vt:lpstr>Презентация PowerPoint</vt:lpstr>
      <vt:lpstr>Книга в нашей жизни</vt:lpstr>
      <vt:lpstr>По дороге к теремку.</vt:lpstr>
      <vt:lpstr>Презентация PowerPoint</vt:lpstr>
      <vt:lpstr>Клуб – это удивление, счастье и радость общения.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 муниципального образования городской округ «Охинский» МБДОУ детский сад №10 «Золушка»  г. Охи         «Особенности использования театрализованной деятельности в коррекционной работе с детьми»             Учитель-логопед          МБДОУ № 10 «Золушка»            Ольга Фёдоровна Иванова         21.12.2015 г. г. Оха,  Сахалинская область.</dc:title>
  <dc:creator>НАДЕЖДА</dc:creator>
  <cp:lastModifiedBy>Ольга</cp:lastModifiedBy>
  <cp:revision>58</cp:revision>
  <dcterms:created xsi:type="dcterms:W3CDTF">2015-12-20T08:24:35Z</dcterms:created>
  <dcterms:modified xsi:type="dcterms:W3CDTF">2017-03-02T01:53:06Z</dcterms:modified>
</cp:coreProperties>
</file>